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2" r:id="rId4"/>
    <p:sldId id="271" r:id="rId5"/>
    <p:sldId id="270" r:id="rId6"/>
    <p:sldId id="269" r:id="rId7"/>
  </p:sldIdLst>
  <p:sldSz cx="12192000" cy="6858000"/>
  <p:notesSz cx="6858000" cy="9144000"/>
  <p:defaultTextStyle>
    <a:defPPr>
      <a:defRPr lang="en-150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572E-2"/>
          <c:y val="0.1427115116990782"/>
          <c:w val="0.96609848343798266"/>
          <c:h val="0.602489971742137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 (1-9 mėn.)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53265</c:v>
                </c:pt>
                <c:pt idx="1">
                  <c:v>49165</c:v>
                </c:pt>
                <c:pt idx="2">
                  <c:v>88890</c:v>
                </c:pt>
                <c:pt idx="3">
                  <c:v>123324</c:v>
                </c:pt>
                <c:pt idx="4">
                  <c:v>145988</c:v>
                </c:pt>
                <c:pt idx="5">
                  <c:v>190432</c:v>
                </c:pt>
                <c:pt idx="6">
                  <c:v>197824</c:v>
                </c:pt>
                <c:pt idx="7">
                  <c:v>171505</c:v>
                </c:pt>
                <c:pt idx="8">
                  <c:v>203062</c:v>
                </c:pt>
                <c:pt idx="9">
                  <c:v>236117</c:v>
                </c:pt>
                <c:pt idx="10">
                  <c:v>261273</c:v>
                </c:pt>
                <c:pt idx="11">
                  <c:v>272633</c:v>
                </c:pt>
                <c:pt idx="12">
                  <c:v>283788</c:v>
                </c:pt>
                <c:pt idx="13">
                  <c:v>296278</c:v>
                </c:pt>
                <c:pt idx="14">
                  <c:v>327749</c:v>
                </c:pt>
                <c:pt idx="15">
                  <c:v>329651</c:v>
                </c:pt>
                <c:pt idx="16">
                  <c:v>336712</c:v>
                </c:pt>
                <c:pt idx="17">
                  <c:v>371009</c:v>
                </c:pt>
                <c:pt idx="18">
                  <c:v>224990</c:v>
                </c:pt>
                <c:pt idx="19">
                  <c:v>246387</c:v>
                </c:pt>
                <c:pt idx="20">
                  <c:v>275825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8A-47D6-9823-9E27AFEB67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0747648"/>
        <c:axId val="50749440"/>
        <c:axId val="0"/>
      </c:bar3DChart>
      <c:catAx>
        <c:axId val="5074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9440"/>
        <c:crosses val="autoZero"/>
        <c:auto val="1"/>
        <c:lblAlgn val="ctr"/>
        <c:lblOffset val="100"/>
        <c:noMultiLvlLbl val="0"/>
      </c:catAx>
      <c:valAx>
        <c:axId val="5074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7648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1" b="1"/>
      </a:pPr>
      <a:endParaRPr lang="en-150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accent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Turistų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2021 -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22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 (1-9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2022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A89A-458F-95DD-4E7ECB427F49}"/>
              </c:ext>
            </c:extLst>
          </c:dPt>
          <c:dLbls>
            <c:dLbl>
              <c:idx val="0"/>
              <c:layout>
                <c:manualLayout>
                  <c:x val="-0.24281549480786202"/>
                  <c:y val="-0.26168761751496389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9A-458F-95DD-4E7ECB427F49}"/>
                </c:ext>
              </c:extLst>
            </c:dLbl>
            <c:dLbl>
              <c:idx val="1"/>
              <c:layout>
                <c:manualLayout>
                  <c:x val="9.4178547484193409E-2"/>
                  <c:y val="9.6014356344991766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9A-458F-95DD-4E7ECB427F49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234817</c:v>
                </c:pt>
                <c:pt idx="1">
                  <c:v>41008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9A-458F-95DD-4E7ECB427F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2"/>
          <c:w val="0.97009569377990557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79-467D-A54C-6933766B7754}"/>
                </c:ext>
              </c:extLst>
            </c:dLbl>
            <c:dLbl>
              <c:idx val="1"/>
              <c:layout>
                <c:manualLayout>
                  <c:x val="-8.1713781202921738E-3"/>
                  <c:y val="-1.8775929045847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79-467D-A54C-6933766B7754}"/>
                </c:ext>
              </c:extLst>
            </c:dLbl>
            <c:dLbl>
              <c:idx val="2"/>
              <c:layout>
                <c:manualLayout>
                  <c:x val="-1.6342756240584476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155133</c:v>
                </c:pt>
                <c:pt idx="1">
                  <c:v>143933</c:v>
                </c:pt>
                <c:pt idx="2">
                  <c:v>11200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879-467D-A54C-6933766B775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E-2"/>
                  <c:y val="-3.6821765824165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879-467D-A54C-6933766B7754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79-467D-A54C-6933766B7754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275825</c:v>
                </c:pt>
                <c:pt idx="1">
                  <c:v>234817</c:v>
                </c:pt>
                <c:pt idx="2">
                  <c:v>41008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D879-467D-A54C-6933766B77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0683264"/>
        <c:axId val="72136192"/>
        <c:axId val="0"/>
      </c:bar3DChart>
      <c:catAx>
        <c:axId val="5068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136192"/>
        <c:crosses val="autoZero"/>
        <c:auto val="1"/>
        <c:lblAlgn val="ctr"/>
        <c:lblOffset val="100"/>
        <c:noMultiLvlLbl val="0"/>
      </c:catAx>
      <c:valAx>
        <c:axId val="72136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068326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12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2269</c:v>
                </c:pt>
                <c:pt idx="1">
                  <c:v>500</c:v>
                </c:pt>
                <c:pt idx="2">
                  <c:v>992</c:v>
                </c:pt>
                <c:pt idx="3">
                  <c:v>1644</c:v>
                </c:pt>
                <c:pt idx="4">
                  <c:v>2004</c:v>
                </c:pt>
                <c:pt idx="5">
                  <c:v>188</c:v>
                </c:pt>
                <c:pt idx="6">
                  <c:v>141</c:v>
                </c:pt>
                <c:pt idx="7">
                  <c:v>3462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E-4B61-B2E8-3854CD1CD15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4E-4B61-B2E8-3854CD1CD15E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7262</c:v>
                </c:pt>
                <c:pt idx="1">
                  <c:v>1385</c:v>
                </c:pt>
                <c:pt idx="2">
                  <c:v>5657</c:v>
                </c:pt>
                <c:pt idx="3">
                  <c:v>2818</c:v>
                </c:pt>
                <c:pt idx="4">
                  <c:v>9580</c:v>
                </c:pt>
                <c:pt idx="5">
                  <c:v>1260</c:v>
                </c:pt>
                <c:pt idx="6">
                  <c:v>3174</c:v>
                </c:pt>
                <c:pt idx="7">
                  <c:v>9872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4E-4B61-B2E8-3854CD1CD1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ax val="110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186813191"/>
          <c:y val="0.84394250513347113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2"/>
          <c:w val="0.97009569377990634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22-4548-A129-FCB2CAF799C5}"/>
                </c:ext>
              </c:extLst>
            </c:dLbl>
            <c:dLbl>
              <c:idx val="1"/>
              <c:layout>
                <c:manualLayout>
                  <c:x val="-8.1713781202921495E-3"/>
                  <c:y val="-1.8775929045847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22-4548-A129-FCB2CAF799C5}"/>
                </c:ext>
              </c:extLst>
            </c:dLbl>
            <c:dLbl>
              <c:idx val="2"/>
              <c:layout>
                <c:manualLayout>
                  <c:x val="-1.6342756240584509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429862</c:v>
                </c:pt>
                <c:pt idx="1">
                  <c:v>380528</c:v>
                </c:pt>
                <c:pt idx="2">
                  <c:v>49334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9822-4548-A129-FCB2CAF799C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098E-2"/>
                  <c:y val="-3.6821765824165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2-4548-A129-FCB2CAF799C5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22-4548-A129-FCB2CAF799C5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717058</c:v>
                </c:pt>
                <c:pt idx="1">
                  <c:v>548549</c:v>
                </c:pt>
                <c:pt idx="2">
                  <c:v>168509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9822-4548-A129-FCB2CAF799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506752"/>
        <c:axId val="72512640"/>
        <c:axId val="0"/>
      </c:bar3DChart>
      <c:catAx>
        <c:axId val="725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512640"/>
        <c:crosses val="autoZero"/>
        <c:auto val="1"/>
        <c:lblAlgn val="ctr"/>
        <c:lblOffset val="100"/>
        <c:noMultiLvlLbl val="0"/>
      </c:catAx>
      <c:valAx>
        <c:axId val="72512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72506752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bg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Nakvynių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2021 -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22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 (1-9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2022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4B54-4465-8BB1-5E4CC05874AF}"/>
              </c:ext>
            </c:extLst>
          </c:dPt>
          <c:dLbls>
            <c:dLbl>
              <c:idx val="0"/>
              <c:layout>
                <c:manualLayout>
                  <c:x val="-0.2015358205727496"/>
                  <c:y val="-0.19912211703464067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54-4465-8BB1-5E4CC05874AF}"/>
                </c:ext>
              </c:extLst>
            </c:dLbl>
            <c:dLbl>
              <c:idx val="1"/>
              <c:layout>
                <c:manualLayout>
                  <c:x val="0.12169833030760183"/>
                  <c:y val="0.10480629921259843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54-4465-8BB1-5E4CC05874AF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548549</c:v>
                </c:pt>
                <c:pt idx="1">
                  <c:v>168509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54-4465-8BB1-5E4CC05874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23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7730</c:v>
                </c:pt>
                <c:pt idx="1">
                  <c:v>2619</c:v>
                </c:pt>
                <c:pt idx="2">
                  <c:v>5853</c:v>
                </c:pt>
                <c:pt idx="3">
                  <c:v>8626</c:v>
                </c:pt>
                <c:pt idx="4">
                  <c:v>9707</c:v>
                </c:pt>
                <c:pt idx="5">
                  <c:v>13240</c:v>
                </c:pt>
                <c:pt idx="6">
                  <c:v>978</c:v>
                </c:pt>
                <c:pt idx="7">
                  <c:v>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6C-4F7A-8BAA-8695C1BF5F4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315E-16"/>
                  <c:y val="-6.4469806642028079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D6C-4F7A-8BAA-8695C1BF5F44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25696</c:v>
                </c:pt>
                <c:pt idx="1">
                  <c:v>4365</c:v>
                </c:pt>
                <c:pt idx="2">
                  <c:v>23218</c:v>
                </c:pt>
                <c:pt idx="3">
                  <c:v>20177</c:v>
                </c:pt>
                <c:pt idx="4">
                  <c:v>57470</c:v>
                </c:pt>
                <c:pt idx="5">
                  <c:v>25014</c:v>
                </c:pt>
                <c:pt idx="6">
                  <c:v>4929</c:v>
                </c:pt>
                <c:pt idx="7">
                  <c:v>7640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6C-4F7A-8BAA-8695C1BF5F4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116839936"/>
        <c:axId val="116841472"/>
      </c:barChart>
      <c:catAx>
        <c:axId val="116839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116841472"/>
        <c:crosses val="autoZero"/>
        <c:auto val="1"/>
        <c:lblAlgn val="ctr"/>
        <c:lblOffset val="100"/>
        <c:noMultiLvlLbl val="0"/>
      </c:catAx>
      <c:valAx>
        <c:axId val="116841472"/>
        <c:scaling>
          <c:orientation val="minMax"/>
          <c:max val="610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116839936"/>
        <c:crosses val="autoZero"/>
        <c:crossBetween val="between"/>
      </c:valAx>
      <c:spPr>
        <a:noFill/>
        <a:ln w="297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186813191"/>
          <c:y val="0.84394250513347135"/>
          <c:w val="0.16703296703296724"/>
          <c:h val="5.9548254620123302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>
    <cx:title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en-GB" sz="1862" b="0" i="0" u="none" strike="noStrike" baseline="0" dirty="0">
            <a:solidFill>
              <a:prstClr val="black">
                <a:lumMod val="65000"/>
                <a:lumOff val="35000"/>
              </a:prstClr>
            </a:solidFill>
            <a:latin typeface="Calibri" panose="020F0502020204030204"/>
          </a:endParaRPr>
        </a:p>
      </cx:txPr>
    </cx:title>
    <cx:plotArea>
      <cx:plotAreaRegion>
        <cx:plotSurface>
          <cx:spPr>
            <a:noFill/>
            <a:ln w="0">
              <a:noFill/>
            </a:ln>
          </cx:spPr>
        </cx:plotSurface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0.57999</cdr:x>
      <cdr:y>0.35384</cdr:y>
    </cdr:from>
    <cdr:to>
      <cdr:x>0.88707</cdr:x>
      <cdr:y>0.55982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676592" y="1207714"/>
          <a:ext cx="1417131" cy="703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85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0.03759</cdr:x>
      <cdr:y>0.28169</cdr:y>
    </cdr:from>
    <cdr:to>
      <cdr:x>0.33599</cdr:x>
      <cdr:y>0.46486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73475" y="961431"/>
          <a:ext cx="1377074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15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0.62725</cdr:x>
      <cdr:y>0.27939</cdr:y>
    </cdr:from>
    <cdr:to>
      <cdr:x>0.93433</cdr:x>
      <cdr:y>0.48537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94674" y="953595"/>
          <a:ext cx="1417132" cy="703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77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0.06721</cdr:x>
      <cdr:y>0.37478</cdr:y>
    </cdr:from>
    <cdr:to>
      <cdr:x>0.36561</cdr:x>
      <cdr:y>0.55795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310149" y="1279180"/>
          <a:ext cx="1377075" cy="62518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23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4E6A67-319E-4D43-AAF7-1BDF3316C8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8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9491D-607F-5449-9AAF-F6FD2FC84B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11437" y="-143974"/>
            <a:ext cx="13014873" cy="73503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43251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FB43A50-00EF-674B-B76F-EA49236BC0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9768"/>
            <a:ext cx="12361984" cy="6867768"/>
          </a:xfrm>
          <a:prstGeom prst="rect">
            <a:avLst/>
          </a:prstGeom>
        </p:spPr>
      </p:pic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5603829-1986-794B-8CDA-1599130110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7DDED64-4B4E-134E-A338-B7A22F1475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592F109B-9C1F-2F4D-8162-E213D5A367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524375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8FF65E-0ACD-0B4A-874C-7BECE881B3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31444" y="-298938"/>
            <a:ext cx="13192586" cy="7420830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EBC9079-95D5-D44B-9342-AB22361C24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22D19231-E3E4-4645-B550-7A5C1A16D3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F72F34-58C4-DC4F-B4BB-1E117A9969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31320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D669A2E-601E-D44B-940C-150ABEAF7A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5922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15B62B-A125-F14C-B993-6FDFF9C8F1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805802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B3A754-B0E2-CB46-AE68-9DCE8A161F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829050"/>
            <a:ext cx="4528161" cy="272256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E41A867-00FE-574B-A10B-16357629F1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1" y="365125"/>
            <a:ext cx="4528160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364691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1356AC-2080-3E4D-9F74-FE43681BB9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DFA0D2F-1B12-7A40-B9DB-C6682ECA9C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GraphicFramePr/>
              <p:nvPr userDrawn="1">
                <p:extLst>
                  <p:ext uri="{D42A27DB-BD31-4B8C-83A1-F6EECF244321}">
                    <p14:modId xmlns:p14="http://schemas.microsoft.com/office/powerpoint/2010/main" val="190062495"/>
                  </p:ext>
                </p:extLst>
              </p:nvPr>
            </p:nvGraphicFramePr>
            <p:xfrm>
              <a:off x="501040" y="1690688"/>
              <a:ext cx="11189920" cy="466656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1040" y="1690688"/>
                <a:ext cx="11189920" cy="46665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1342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9B7881-B80B-BC46-A04A-0D15075F448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809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747B07-D90D-9E40-8147-5AA89FFA7A6D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09CCD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6CB4FC-AAB8-0241-8451-5BC61EA31B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87784" y="579549"/>
            <a:ext cx="490297" cy="49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90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8372A1-976D-9E45-AA7D-9D2617E4B8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1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5D97F0-E419-004A-9219-0A93ADDC00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07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274727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184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181242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3073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1512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1FAB1E1-E026-FA49-A59B-5B6F8DD69D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84967" y="4878825"/>
            <a:ext cx="1440538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5044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6F89AE0-FEAF-8F4B-934E-99E63E44B8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66255" y="-107715"/>
            <a:ext cx="12554570" cy="70904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86714" y="4878825"/>
            <a:ext cx="3038791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1237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CFB6D8F-A876-5C47-8ABA-DED76DEA22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407012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38781-363C-224A-BC24-96355956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21CE62-6E86-FB49-AF2D-2B9FF41C8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0D7CF-D070-3D47-AD34-2F0FF68F9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59610-7A16-C94D-BC7D-E9E4219B6BC2}" type="datetimeFigureOut">
              <a:rPr lang="en-LT" smtClean="0"/>
              <a:t>11/23/2022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ED89F-A7C1-794E-8A72-D78BDB38C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EB41D-C954-3C4E-BFA9-4E1697A2C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53016-3874-7E4C-BC3C-9124827D8123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40037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ilk Serif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Maison Neue DemiBold" panose="020B0304040000000000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5">
            <a:extLst>
              <a:ext uri="{FF2B5EF4-FFF2-40B4-BE49-F238E27FC236}">
                <a16:creationId xmlns:a16="http://schemas.microsoft.com/office/drawing/2014/main" id="{D979AD0C-F90B-A514-104B-8080096A7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4278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1B589C0C-7720-30F9-C2AC-8BA028C2FD3D}"/>
              </a:ext>
            </a:extLst>
          </p:cNvPr>
          <p:cNvSpPr txBox="1">
            <a:spLocks/>
          </p:cNvSpPr>
          <p:nvPr/>
        </p:nvSpPr>
        <p:spPr>
          <a:xfrm>
            <a:off x="633413" y="4308475"/>
            <a:ext cx="8143875" cy="131445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</a:t>
            </a: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21–2022 m. (1-9 MĖN.)</a:t>
            </a:r>
            <a:b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TURIZMO STATISTIKA*</a:t>
            </a:r>
            <a:endParaRPr kumimoji="0" lang="en-US" sz="4000" i="0" u="none" strike="noStrike" kern="1200" cap="all" spc="0" normalizeH="0" baseline="0" noProof="0" dirty="0">
              <a:ln w="3175" cmpd="sng"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9" name="Antrinis pavadinimas 2">
            <a:extLst>
              <a:ext uri="{FF2B5EF4-FFF2-40B4-BE49-F238E27FC236}">
                <a16:creationId xmlns:a16="http://schemas.microsoft.com/office/drawing/2014/main" id="{DFB7FA0F-A1CC-D068-52A6-96A95D6ADD68}"/>
              </a:ext>
            </a:extLst>
          </p:cNvPr>
          <p:cNvSpPr txBox="1">
            <a:spLocks/>
          </p:cNvSpPr>
          <p:nvPr/>
        </p:nvSpPr>
        <p:spPr bwMode="auto">
          <a:xfrm>
            <a:off x="857250" y="5502275"/>
            <a:ext cx="640080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lt-LT" altLang="lt-LT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*Statistikos departamento duomenimis</a:t>
            </a:r>
            <a:endParaRPr kumimoji="0" lang="en-US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lt-LT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52F61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40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0C6245F5-5FAE-32A4-B061-D4C496F7469A}"/>
              </a:ext>
            </a:extLst>
          </p:cNvPr>
          <p:cNvSpPr txBox="1">
            <a:spLocks/>
          </p:cNvSpPr>
          <p:nvPr/>
        </p:nvSpPr>
        <p:spPr>
          <a:xfrm>
            <a:off x="1690688" y="454025"/>
            <a:ext cx="8534400" cy="8985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skaičius 2002-2022 m.</a:t>
            </a: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37371886-5ECC-D1D6-82E9-22615A517B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5825832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664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009CFD4-D50C-EF42-C0AA-13CEE2D72C66}"/>
              </a:ext>
            </a:extLst>
          </p:cNvPr>
          <p:cNvSpPr txBox="1">
            <a:spLocks/>
          </p:cNvSpPr>
          <p:nvPr/>
        </p:nvSpPr>
        <p:spPr>
          <a:xfrm>
            <a:off x="885825" y="515938"/>
            <a:ext cx="10366375" cy="110331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skaičiaus kitimas </a:t>
            </a:r>
            <a:b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2021-2022 m. (1-9 MĖN.)</a:t>
            </a:r>
          </a:p>
        </p:txBody>
      </p:sp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7648E066-3453-1384-8CE4-76457D9029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7431998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9DBD28DE-E550-EA83-2CB1-FA4E00AB06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6980051"/>
              </p:ext>
            </p:extLst>
          </p:nvPr>
        </p:nvGraphicFramePr>
        <p:xfrm>
          <a:off x="449263" y="1708150"/>
          <a:ext cx="7989887" cy="442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EA14F404-E854-D635-2003-DE181A2C50A1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+78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9047A67-76EC-1640-298A-ED2B3C36BDEC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+266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16D975-0641-49DA-CE62-E06211A264AD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+63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03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A595B4B-B4C1-92E1-E8C5-40AB70062FF4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IŠ UŽSIENIO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2021-2022 M. (1-9 MĖN.)</a:t>
            </a:r>
          </a:p>
        </p:txBody>
      </p:sp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DFA9BE93-F1FA-D478-9081-3D7F919F57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737314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53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9483874-0633-F52A-4F28-DB9015824523}"/>
              </a:ext>
            </a:extLst>
          </p:cNvPr>
          <p:cNvSpPr txBox="1">
            <a:spLocks/>
          </p:cNvSpPr>
          <p:nvPr/>
        </p:nvSpPr>
        <p:spPr>
          <a:xfrm>
            <a:off x="1169988" y="519113"/>
            <a:ext cx="9783762" cy="150653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2021-2022 M. (1-9 MĖN.)</a:t>
            </a:r>
          </a:p>
        </p:txBody>
      </p:sp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60814F6D-0B32-F6A3-5FAC-A33EC68A27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9235259"/>
              </p:ext>
            </p:extLst>
          </p:nvPr>
        </p:nvGraphicFramePr>
        <p:xfrm>
          <a:off x="449261" y="1509368"/>
          <a:ext cx="7989887" cy="46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B672969A-CAE7-84DE-D9FF-159D8453A6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1154161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3310FF1-D94B-CC84-E28A-7EB8EE21E6F0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+67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FE505AA-B8AA-6B18-8474-F394D9703B71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+44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BD7C6C-A786-E479-7AF3-B415B18C74CA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+242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22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3" name="Pavadinimas 1">
            <a:extLst>
              <a:ext uri="{FF2B5EF4-FFF2-40B4-BE49-F238E27FC236}">
                <a16:creationId xmlns:a16="http://schemas.microsoft.com/office/drawing/2014/main" id="{792C4EF7-9790-9B02-64A3-1E7CFB399F3A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</a:t>
            </a: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2021-2022 M. (1-9 MĖN.)</a:t>
            </a:r>
          </a:p>
        </p:txBody>
      </p:sp>
      <p:graphicFrame>
        <p:nvGraphicFramePr>
          <p:cNvPr id="2" name="Object 12">
            <a:extLst>
              <a:ext uri="{FF2B5EF4-FFF2-40B4-BE49-F238E27FC236}">
                <a16:creationId xmlns:a16="http://schemas.microsoft.com/office/drawing/2014/main" id="{BB6DA5DF-CFE5-A10A-0DA2-DE853E18F8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794295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38783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148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Gothic</vt:lpstr>
      <vt:lpstr>Maison Neue DemiBold</vt:lpstr>
      <vt:lpstr>Maison Neue Light</vt:lpstr>
      <vt:lpstr>Silk Serif</vt:lpstr>
      <vt:lpstr>SILKSERIF-LIGHT</vt:lpstr>
      <vt:lpstr>Wingdings 3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Nerijus Gudaitis</dc:creator>
  <cp:lastModifiedBy>Nerijus Gudaitis</cp:lastModifiedBy>
  <cp:revision>17</cp:revision>
  <dcterms:created xsi:type="dcterms:W3CDTF">2022-08-20T08:11:29Z</dcterms:created>
  <dcterms:modified xsi:type="dcterms:W3CDTF">2022-11-23T14:32:12Z</dcterms:modified>
</cp:coreProperties>
</file>